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9b04da75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9b04da75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9b04da75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9b04da75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9b04da75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9b04da75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9b04da75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9b04da7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9b04da75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9b04da75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9b04da75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9b04da7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9b04da7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9b04da7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b1a4f54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b1a4f54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b1a4f54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b1a4f54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b1a4f54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b1a4f54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8746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8746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b1a4f54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b1a4f54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b1a4f54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b1a4f54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b1a4f54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b1a4f54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b1a4f54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b1a4f54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b1a4f54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b1a4f54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b1a4f54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b1a4f54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b1a4f54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b1a4f54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b1f9c8f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b1f9c8f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b1f9c8f8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b1f9c8f8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b1f9c8f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b1f9c8f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9b04da7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9b04da7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b1f9c8f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b1f9c8f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b1f9c8f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b1f9c8f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b1f9c8f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b1f9c8f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b1f9c8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b1f9c8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9b04da75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9b04da75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9b04da7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9b04da7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9b04da7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9b04da7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9b04da75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9b04da75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9b04da7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9b04da7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9b04da75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9b04da75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Descent, Logistic Regression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 Dixit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0" l="0" r="8875" t="14522"/>
          <a:stretch/>
        </p:blipFill>
        <p:spPr>
          <a:xfrm>
            <a:off x="1600200" y="1117600"/>
            <a:ext cx="5795077" cy="37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30742" l="0" r="0" t="12475"/>
          <a:stretch/>
        </p:blipFill>
        <p:spPr>
          <a:xfrm>
            <a:off x="1052900" y="1460525"/>
            <a:ext cx="7038200" cy="284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170125"/>
            <a:ext cx="523413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170125"/>
            <a:ext cx="53011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for the entire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18126"/>
          <a:stretch/>
        </p:blipFill>
        <p:spPr>
          <a:xfrm>
            <a:off x="609600" y="1253075"/>
            <a:ext cx="8170649" cy="312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for the Entire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502175" y="1132425"/>
            <a:ext cx="5740201" cy="35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6805075" y="3661825"/>
            <a:ext cx="5715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11111111111111111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Computation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b="0" l="4823" r="11585" t="19231"/>
          <a:stretch/>
        </p:blipFill>
        <p:spPr>
          <a:xfrm>
            <a:off x="1030825" y="1234025"/>
            <a:ext cx="6984351" cy="36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089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70125"/>
            <a:ext cx="73546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4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78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170125"/>
            <a:ext cx="718582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Estimation (MLE)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70125"/>
            <a:ext cx="699942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170125"/>
            <a:ext cx="73134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093925"/>
            <a:ext cx="653747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93925"/>
            <a:ext cx="71010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17725"/>
            <a:ext cx="709461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93925"/>
            <a:ext cx="709461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017725"/>
            <a:ext cx="6285425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39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1" y="1371600"/>
            <a:ext cx="4132076" cy="30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70125"/>
            <a:ext cx="73685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372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7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20356" t="34089"/>
          <a:stretch/>
        </p:blipFill>
        <p:spPr>
          <a:xfrm>
            <a:off x="840300" y="1778000"/>
            <a:ext cx="7224177" cy="18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7132" t="26161"/>
          <a:stretch/>
        </p:blipFill>
        <p:spPr>
          <a:xfrm>
            <a:off x="914400" y="1432976"/>
            <a:ext cx="7234775" cy="24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7293"/>
          <a:stretch/>
        </p:blipFill>
        <p:spPr>
          <a:xfrm>
            <a:off x="1676400" y="1145125"/>
            <a:ext cx="6258173" cy="31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1752600" y="1193800"/>
            <a:ext cx="5929626" cy="37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19910"/>
          <a:stretch/>
        </p:blipFill>
        <p:spPr>
          <a:xfrm>
            <a:off x="833600" y="1132400"/>
            <a:ext cx="7137725" cy="32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7638500" y="4192950"/>
            <a:ext cx="74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0" l="0" r="4689" t="17293"/>
          <a:stretch/>
        </p:blipFill>
        <p:spPr>
          <a:xfrm>
            <a:off x="1219200" y="1373725"/>
            <a:ext cx="6695025" cy="316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